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6256000" cy="914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3" name="Shape 9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назви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Текст назви</a:t>
            </a:r>
          </a:p>
        </p:txBody>
      </p:sp>
      <p:sp>
        <p:nvSpPr>
          <p:cNvPr id="12" name="Основний текст, рівень 1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1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назви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назви</a:t>
            </a:r>
          </a:p>
        </p:txBody>
      </p:sp>
      <p:sp>
        <p:nvSpPr>
          <p:cNvPr id="21" name="Основний текст, рівень 1…"/>
          <p:cNvSpPr txBox="1"/>
          <p:nvPr>
            <p:ph type="body" sz="half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22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назви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Текст назви</a:t>
            </a:r>
          </a:p>
        </p:txBody>
      </p:sp>
      <p:sp>
        <p:nvSpPr>
          <p:cNvPr id="30" name="Основний текст, рівень 1…"/>
          <p:cNvSpPr txBox="1"/>
          <p:nvPr>
            <p:ph type="body" sz="quarter" idx="1"/>
          </p:nvPr>
        </p:nvSpPr>
        <p:spPr>
          <a:xfrm>
            <a:off x="722312" y="2906713"/>
            <a:ext cx="7772401" cy="15001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3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назви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назви</a:t>
            </a:r>
          </a:p>
        </p:txBody>
      </p:sp>
      <p:sp>
        <p:nvSpPr>
          <p:cNvPr id="39" name="Основний текст, рівень 1…"/>
          <p:cNvSpPr txBox="1"/>
          <p:nvPr>
            <p:ph type="body" sz="quarter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4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назви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назви</a:t>
            </a:r>
          </a:p>
        </p:txBody>
      </p:sp>
      <p:sp>
        <p:nvSpPr>
          <p:cNvPr id="48" name="Основний текст, рівень 1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4645025" y="1535111"/>
            <a:ext cx="4041775" cy="639765"/>
          </a:xfrm>
          <a:prstGeom prst="rect">
            <a:avLst/>
          </a:prstGeom>
        </p:spPr>
        <p:txBody>
          <a:bodyPr anchor="b"/>
          <a:lstStyle/>
          <a:p>
            <a:pPr/>
          </a:p>
        </p:txBody>
      </p:sp>
      <p:sp>
        <p:nvSpPr>
          <p:cNvPr id="5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назви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назви</a:t>
            </a:r>
          </a:p>
        </p:txBody>
      </p:sp>
      <p:sp>
        <p:nvSpPr>
          <p:cNvPr id="5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лого для відео.jpg" descr="лого для відео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433046" y="8389817"/>
            <a:ext cx="1592069" cy="520056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Текст назви"/>
          <p:cNvSpPr txBox="1"/>
          <p:nvPr>
            <p:ph type="title"/>
          </p:nvPr>
        </p:nvSpPr>
        <p:spPr>
          <a:xfrm>
            <a:off x="457200" y="273050"/>
            <a:ext cx="3008315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Текст назви</a:t>
            </a:r>
          </a:p>
        </p:txBody>
      </p:sp>
      <p:sp>
        <p:nvSpPr>
          <p:cNvPr id="74" name="Основний текст, рівень 1…"/>
          <p:cNvSpPr txBox="1"/>
          <p:nvPr>
            <p:ph type="body" sz="half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75" name="Text Placeholder 3"/>
          <p:cNvSpPr/>
          <p:nvPr>
            <p:ph type="body" sz="quarter" idx="21"/>
          </p:nvPr>
        </p:nvSpPr>
        <p:spPr>
          <a:xfrm>
            <a:off x="457198" y="1435100"/>
            <a:ext cx="3008316" cy="469106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6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Текст назви"/>
          <p:cNvSpPr txBox="1"/>
          <p:nvPr>
            <p:ph type="title"/>
          </p:nvPr>
        </p:nvSpPr>
        <p:spPr>
          <a:xfrm>
            <a:off x="1792288" y="4800600"/>
            <a:ext cx="5486402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Текст назви</a:t>
            </a:r>
          </a:p>
        </p:txBody>
      </p:sp>
      <p:sp>
        <p:nvSpPr>
          <p:cNvPr id="84" name="Picture Placeholder 2"/>
          <p:cNvSpPr/>
          <p:nvPr>
            <p:ph type="pic" sz="quarter" idx="21"/>
          </p:nvPr>
        </p:nvSpPr>
        <p:spPr>
          <a:xfrm>
            <a:off x="1792288" y="612775"/>
            <a:ext cx="5486402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5" name="Основний текст, рівень 1…"/>
          <p:cNvSpPr txBox="1"/>
          <p:nvPr>
            <p:ph type="body" sz="quarter" idx="1"/>
          </p:nvPr>
        </p:nvSpPr>
        <p:spPr>
          <a:xfrm>
            <a:off x="1792288" y="5367337"/>
            <a:ext cx="5486402" cy="80486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86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назви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/>
            <a:r>
              <a:t>Текст назви</a:t>
            </a:r>
          </a:p>
        </p:txBody>
      </p:sp>
      <p:sp>
        <p:nvSpPr>
          <p:cNvPr id="3" name="Основний текст, рівень 1…"/>
          <p:cNvSpPr txBox="1"/>
          <p:nvPr>
            <p:ph type="body" idx="1"/>
          </p:nvPr>
        </p:nvSpPr>
        <p:spPr>
          <a:xfrm>
            <a:off x="9073444" y="3251200"/>
            <a:ext cx="6366934" cy="5892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4" name="Номер слайда"/>
          <p:cNvSpPr txBox="1"/>
          <p:nvPr>
            <p:ph type="sldNum" sz="quarter" idx="2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14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1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лого для відео.jpg" descr="лого для відео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36105" y="8676536"/>
            <a:ext cx="1256469" cy="4104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лого для відео.jpg" descr="лого для відео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36105" y="8676537"/>
            <a:ext cx="1256468" cy="410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лого для відео.jpg" descr="лого для відео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36105" y="8676537"/>
            <a:ext cx="1256468" cy="410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лого для відео.jpg" descr="лого для відео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36105" y="8676537"/>
            <a:ext cx="1256468" cy="410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лого для відео.jpg" descr="лого для відео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36105" y="8676537"/>
            <a:ext cx="1256468" cy="410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лого для відео.jpg" descr="лого для відео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936105" y="8676537"/>
            <a:ext cx="1256468" cy="410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лого для відео.jpg" descr="лого для відео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936105" y="8676537"/>
            <a:ext cx="1256468" cy="410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лого для відео.jpg" descr="лого для відео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36105" y="8676537"/>
            <a:ext cx="1256468" cy="410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лого для відео.jpg" descr="лого для відео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36105" y="8676537"/>
            <a:ext cx="1256468" cy="410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лого для відео.jpg" descr="лого для відео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36105" y="8676537"/>
            <a:ext cx="1256468" cy="410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лого для відео.jpg" descr="лого для відео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36105" y="8676537"/>
            <a:ext cx="1256468" cy="410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лого для відео.jpg" descr="лого для відео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36105" y="8676537"/>
            <a:ext cx="1256468" cy="410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лого для відео.jpg" descr="лого для відео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36105" y="8676537"/>
            <a:ext cx="1256468" cy="410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лого для відео.jpg" descr="лого для відео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36105" y="8676537"/>
            <a:ext cx="1256468" cy="410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лого для відео.jpg" descr="лого для відео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36105" y="8676537"/>
            <a:ext cx="1256468" cy="410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лого для відео.jpg" descr="лого для відео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36105" y="8676537"/>
            <a:ext cx="1256468" cy="410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